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64809" y="97790"/>
            <a:ext cx="1262380" cy="1488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600" b="0" i="0">
                <a:solidFill>
                  <a:schemeClr val="tx1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12192000" y="0"/>
                </a:lnTo>
                <a:lnTo>
                  <a:pt x="12192000" y="6858000"/>
                </a:lnTo>
                <a:close/>
              </a:path>
            </a:pathLst>
          </a:custGeom>
          <a:solidFill>
            <a:srgbClr val="EC7C3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5774054" y="97790"/>
            <a:ext cx="643890" cy="1488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600" b="0">
                <a:latin typeface="Calibri Light"/>
                <a:cs typeface="Calibri Light"/>
              </a:rPr>
              <a:t>1</a:t>
            </a:r>
            <a:endParaRPr sz="960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16939" y="1768475"/>
            <a:ext cx="748665" cy="451484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 b="0">
                <a:latin typeface="Calibri"/>
                <a:cs typeface="Calibri"/>
              </a:rPr>
              <a:t>1-</a:t>
            </a:r>
            <a:r>
              <a:rPr dirty="0" sz="2800" spc="-50" b="0">
                <a:latin typeface="Calibri"/>
                <a:cs typeface="Calibri"/>
              </a:rPr>
              <a:t>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16939" y="2185670"/>
            <a:ext cx="871855" cy="3571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98500" indent="-228600">
              <a:lnSpc>
                <a:spcPts val="2840"/>
              </a:lnSpc>
              <a:spcBef>
                <a:spcPts val="100"/>
              </a:spcBef>
              <a:buFont typeface="Arial"/>
              <a:buChar char="•"/>
              <a:tabLst>
                <a:tab pos="698500" algn="l"/>
              </a:tabLst>
            </a:pPr>
            <a:r>
              <a:rPr dirty="0" sz="2400">
                <a:latin typeface="Calibri"/>
                <a:cs typeface="Calibri"/>
              </a:rPr>
              <a:t>a</a:t>
            </a:r>
            <a:endParaRPr sz="2400">
              <a:latin typeface="Calibri"/>
              <a:cs typeface="Calibri"/>
            </a:endParaRPr>
          </a:p>
          <a:p>
            <a:pPr marL="698500" indent="-228600">
              <a:lnSpc>
                <a:spcPts val="2800"/>
              </a:lnSpc>
              <a:buFont typeface="Arial"/>
              <a:buChar char="•"/>
              <a:tabLst>
                <a:tab pos="698500" algn="l"/>
              </a:tabLst>
            </a:pPr>
            <a:r>
              <a:rPr dirty="0" sz="2400">
                <a:latin typeface="Calibri"/>
                <a:cs typeface="Calibri"/>
              </a:rPr>
              <a:t>b</a:t>
            </a:r>
            <a:endParaRPr sz="2400">
              <a:latin typeface="Calibri"/>
              <a:cs typeface="Calibri"/>
            </a:endParaRPr>
          </a:p>
          <a:p>
            <a:pPr marL="698500" indent="-228600">
              <a:lnSpc>
                <a:spcPts val="2840"/>
              </a:lnSpc>
              <a:buFont typeface="Arial"/>
              <a:buChar char="•"/>
              <a:tabLst>
                <a:tab pos="698500" algn="l"/>
              </a:tabLst>
            </a:pPr>
            <a:r>
              <a:rPr dirty="0" sz="2400">
                <a:latin typeface="Calibri"/>
                <a:cs typeface="Calibri"/>
              </a:rPr>
              <a:t>c</a:t>
            </a:r>
            <a:endParaRPr sz="24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315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1-</a:t>
            </a:r>
            <a:r>
              <a:rPr dirty="0" sz="2800" spc="-50">
                <a:latin typeface="Calibri"/>
                <a:cs typeface="Calibri"/>
              </a:rPr>
              <a:t>B</a:t>
            </a:r>
            <a:endParaRPr sz="2800">
              <a:latin typeface="Calibri"/>
              <a:cs typeface="Calibri"/>
            </a:endParaRPr>
          </a:p>
          <a:p>
            <a:pPr marL="241300" indent="-228600">
              <a:lnSpc>
                <a:spcPts val="3325"/>
              </a:lnSpc>
              <a:spcBef>
                <a:spcPts val="325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1-</a:t>
            </a:r>
            <a:r>
              <a:rPr dirty="0" sz="2800" spc="-50">
                <a:latin typeface="Calibri"/>
                <a:cs typeface="Calibri"/>
              </a:rPr>
              <a:t>C</a:t>
            </a:r>
            <a:endParaRPr sz="2800">
              <a:latin typeface="Calibri"/>
              <a:cs typeface="Calibri"/>
            </a:endParaRPr>
          </a:p>
          <a:p>
            <a:pPr lvl="1" marL="698500" indent="-228600">
              <a:lnSpc>
                <a:spcPts val="2805"/>
              </a:lnSpc>
              <a:buFont typeface="Arial"/>
              <a:buChar char="•"/>
              <a:tabLst>
                <a:tab pos="698500" algn="l"/>
              </a:tabLst>
            </a:pPr>
            <a:r>
              <a:rPr dirty="0" sz="2400">
                <a:latin typeface="Calibri"/>
                <a:cs typeface="Calibri"/>
              </a:rPr>
              <a:t>a</a:t>
            </a:r>
            <a:endParaRPr sz="2400">
              <a:latin typeface="Calibri"/>
              <a:cs typeface="Calibri"/>
            </a:endParaRPr>
          </a:p>
          <a:p>
            <a:pPr lvl="1" marL="698500" indent="-228600">
              <a:lnSpc>
                <a:spcPts val="2800"/>
              </a:lnSpc>
              <a:buFont typeface="Arial"/>
              <a:buChar char="•"/>
              <a:tabLst>
                <a:tab pos="698500" algn="l"/>
              </a:tabLst>
            </a:pPr>
            <a:r>
              <a:rPr dirty="0" sz="2400">
                <a:latin typeface="Calibri"/>
                <a:cs typeface="Calibri"/>
              </a:rPr>
              <a:t>b</a:t>
            </a:r>
            <a:endParaRPr sz="2400">
              <a:latin typeface="Calibri"/>
              <a:cs typeface="Calibri"/>
            </a:endParaRPr>
          </a:p>
          <a:p>
            <a:pPr lvl="1" marL="698500" indent="-228600">
              <a:lnSpc>
                <a:spcPts val="2840"/>
              </a:lnSpc>
              <a:buFont typeface="Arial"/>
              <a:buChar char="•"/>
              <a:tabLst>
                <a:tab pos="698500" algn="l"/>
              </a:tabLst>
            </a:pPr>
            <a:r>
              <a:rPr dirty="0" sz="2400">
                <a:latin typeface="Calibri"/>
                <a:cs typeface="Calibri"/>
              </a:rPr>
              <a:t>c</a:t>
            </a:r>
            <a:endParaRPr sz="24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315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1-</a:t>
            </a:r>
            <a:r>
              <a:rPr dirty="0" sz="2800" spc="-50">
                <a:latin typeface="Calibri"/>
                <a:cs typeface="Calibri"/>
              </a:rPr>
              <a:t>D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12192000" y="0"/>
                </a:lnTo>
                <a:lnTo>
                  <a:pt x="12192000" y="6858000"/>
                </a:lnTo>
                <a:close/>
              </a:path>
            </a:pathLst>
          </a:custGeom>
          <a:solidFill>
            <a:srgbClr val="00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3903027" y="618807"/>
            <a:ext cx="3720465" cy="4400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8700" spc="-25">
                <a:latin typeface="Calibri"/>
                <a:cs typeface="Calibri"/>
              </a:rPr>
              <a:t>10</a:t>
            </a:r>
            <a:endParaRPr sz="287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12192000" y="0"/>
                </a:lnTo>
                <a:lnTo>
                  <a:pt x="12192000" y="6858000"/>
                </a:lnTo>
                <a:close/>
              </a:path>
            </a:pathLst>
          </a:custGeom>
          <a:solidFill>
            <a:srgbClr val="FF33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5"/>
              <a:t>11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916939" y="1718818"/>
            <a:ext cx="929005" cy="1557020"/>
          </a:xfrm>
          <a:prstGeom prst="rect">
            <a:avLst/>
          </a:prstGeom>
        </p:spPr>
        <p:txBody>
          <a:bodyPr wrap="square" lIns="0" tIns="9652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7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11-</a:t>
            </a:r>
            <a:r>
              <a:rPr dirty="0" sz="2800" spc="-50">
                <a:latin typeface="Calibri"/>
                <a:cs typeface="Calibri"/>
              </a:rPr>
              <a:t>A</a:t>
            </a:r>
            <a:endParaRPr sz="28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11-</a:t>
            </a:r>
            <a:r>
              <a:rPr dirty="0" sz="2800" spc="-50">
                <a:latin typeface="Calibri"/>
                <a:cs typeface="Calibri"/>
              </a:rPr>
              <a:t>B</a:t>
            </a:r>
            <a:endParaRPr sz="28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11-</a:t>
            </a:r>
            <a:r>
              <a:rPr dirty="0" sz="2800" spc="-50">
                <a:latin typeface="Calibri"/>
                <a:cs typeface="Calibri"/>
              </a:rPr>
              <a:t>C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903027" y="618807"/>
            <a:ext cx="3720465" cy="4400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8700" spc="-25">
                <a:latin typeface="Calibri"/>
                <a:cs typeface="Calibri"/>
              </a:rPr>
              <a:t>12</a:t>
            </a:r>
            <a:endParaRPr sz="287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12192000" y="0"/>
                </a:lnTo>
                <a:lnTo>
                  <a:pt x="12192000" y="685800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8900" rIns="0" bIns="0" rtlCol="0" vert="horz">
            <a:spAutoFit/>
          </a:bodyPr>
          <a:lstStyle/>
          <a:p>
            <a:pPr marL="347345">
              <a:lnSpc>
                <a:spcPct val="100000"/>
              </a:lnSpc>
              <a:spcBef>
                <a:spcPts val="95"/>
              </a:spcBef>
            </a:pPr>
            <a:r>
              <a:rPr dirty="0" sz="8800" spc="-5"/>
              <a:t>2</a:t>
            </a:r>
            <a:endParaRPr sz="8800"/>
          </a:p>
        </p:txBody>
      </p:sp>
      <p:sp>
        <p:nvSpPr>
          <p:cNvPr id="4" name="object 4" descr=""/>
          <p:cNvSpPr txBox="1"/>
          <p:nvPr/>
        </p:nvSpPr>
        <p:spPr>
          <a:xfrm>
            <a:off x="916939" y="1718818"/>
            <a:ext cx="748665" cy="1557020"/>
          </a:xfrm>
          <a:prstGeom prst="rect">
            <a:avLst/>
          </a:prstGeom>
        </p:spPr>
        <p:txBody>
          <a:bodyPr wrap="square" lIns="0" tIns="9652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7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2-</a:t>
            </a:r>
            <a:r>
              <a:rPr dirty="0" sz="2800" spc="-50">
                <a:latin typeface="Calibri"/>
                <a:cs typeface="Calibri"/>
              </a:rPr>
              <a:t>A</a:t>
            </a:r>
            <a:endParaRPr sz="28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2-</a:t>
            </a:r>
            <a:r>
              <a:rPr dirty="0" sz="2800" spc="-50">
                <a:latin typeface="Calibri"/>
                <a:cs typeface="Calibri"/>
              </a:rPr>
              <a:t>B</a:t>
            </a:r>
            <a:endParaRPr sz="28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2-</a:t>
            </a:r>
            <a:r>
              <a:rPr dirty="0" sz="2800" spc="-50">
                <a:latin typeface="Calibri"/>
                <a:cs typeface="Calibri"/>
              </a:rPr>
              <a:t>C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12192000" y="0"/>
                </a:lnTo>
                <a:lnTo>
                  <a:pt x="12192000" y="685800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321945">
              <a:lnSpc>
                <a:spcPct val="100000"/>
              </a:lnSpc>
              <a:spcBef>
                <a:spcPts val="100"/>
              </a:spcBef>
            </a:pPr>
            <a:r>
              <a:rPr dirty="0"/>
              <a:t>3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916939" y="1718818"/>
            <a:ext cx="748665" cy="1557020"/>
          </a:xfrm>
          <a:prstGeom prst="rect">
            <a:avLst/>
          </a:prstGeom>
        </p:spPr>
        <p:txBody>
          <a:bodyPr wrap="square" lIns="0" tIns="9652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7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3-</a:t>
            </a:r>
            <a:r>
              <a:rPr dirty="0" sz="2800" spc="-50">
                <a:latin typeface="Calibri"/>
                <a:cs typeface="Calibri"/>
              </a:rPr>
              <a:t>A</a:t>
            </a:r>
            <a:endParaRPr sz="28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3-</a:t>
            </a:r>
            <a:r>
              <a:rPr dirty="0" sz="2800" spc="-50">
                <a:latin typeface="Calibri"/>
                <a:cs typeface="Calibri"/>
              </a:rPr>
              <a:t>B</a:t>
            </a:r>
            <a:endParaRPr sz="28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3-</a:t>
            </a:r>
            <a:r>
              <a:rPr dirty="0" sz="2800" spc="-50">
                <a:latin typeface="Calibri"/>
                <a:cs typeface="Calibri"/>
              </a:rPr>
              <a:t>C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12192000" y="0"/>
                </a:lnTo>
                <a:lnTo>
                  <a:pt x="12192000" y="685800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4857115" y="568007"/>
            <a:ext cx="1873250" cy="4400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8700">
                <a:latin typeface="Calibri"/>
                <a:cs typeface="Calibri"/>
              </a:rPr>
              <a:t>4</a:t>
            </a:r>
            <a:endParaRPr sz="287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12192000" y="0"/>
                </a:lnTo>
                <a:lnTo>
                  <a:pt x="12192000" y="685800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4857115" y="568007"/>
            <a:ext cx="1873250" cy="4400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8700">
                <a:latin typeface="Calibri"/>
                <a:cs typeface="Calibri"/>
              </a:rPr>
              <a:t>5</a:t>
            </a:r>
            <a:endParaRPr sz="287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12192000" y="0"/>
                </a:lnTo>
                <a:lnTo>
                  <a:pt x="12192000" y="685800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321945">
              <a:lnSpc>
                <a:spcPct val="100000"/>
              </a:lnSpc>
              <a:spcBef>
                <a:spcPts val="100"/>
              </a:spcBef>
            </a:pPr>
            <a:r>
              <a:rPr dirty="0"/>
              <a:t>6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916939" y="1718818"/>
            <a:ext cx="748665" cy="1557020"/>
          </a:xfrm>
          <a:prstGeom prst="rect">
            <a:avLst/>
          </a:prstGeom>
        </p:spPr>
        <p:txBody>
          <a:bodyPr wrap="square" lIns="0" tIns="9652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7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6-</a:t>
            </a:r>
            <a:r>
              <a:rPr dirty="0" sz="2800" spc="-50">
                <a:latin typeface="Calibri"/>
                <a:cs typeface="Calibri"/>
              </a:rPr>
              <a:t>A</a:t>
            </a:r>
            <a:endParaRPr sz="28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6-</a:t>
            </a:r>
            <a:r>
              <a:rPr dirty="0" sz="2800" spc="-50">
                <a:latin typeface="Calibri"/>
                <a:cs typeface="Calibri"/>
              </a:rPr>
              <a:t>B</a:t>
            </a:r>
            <a:endParaRPr sz="28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6-</a:t>
            </a:r>
            <a:r>
              <a:rPr dirty="0" sz="2800" spc="-50">
                <a:latin typeface="Calibri"/>
                <a:cs typeface="Calibri"/>
              </a:rPr>
              <a:t>C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12192000" y="0"/>
                </a:lnTo>
                <a:lnTo>
                  <a:pt x="12192000" y="685800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4857115" y="568007"/>
            <a:ext cx="1873250" cy="4400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8700">
                <a:latin typeface="Calibri"/>
                <a:cs typeface="Calibri"/>
              </a:rPr>
              <a:t>7</a:t>
            </a:r>
            <a:endParaRPr sz="287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12192000" y="0"/>
                </a:lnTo>
                <a:lnTo>
                  <a:pt x="12192000" y="6858000"/>
                </a:lnTo>
                <a:close/>
              </a:path>
            </a:pathLst>
          </a:custGeom>
          <a:solidFill>
            <a:srgbClr val="001F5F">
              <a:alpha val="787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321945">
              <a:lnSpc>
                <a:spcPct val="100000"/>
              </a:lnSpc>
              <a:spcBef>
                <a:spcPts val="100"/>
              </a:spcBef>
            </a:pPr>
            <a:r>
              <a:rPr dirty="0"/>
              <a:t>8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916939" y="1718818"/>
            <a:ext cx="748665" cy="1557020"/>
          </a:xfrm>
          <a:prstGeom prst="rect">
            <a:avLst/>
          </a:prstGeom>
        </p:spPr>
        <p:txBody>
          <a:bodyPr wrap="square" lIns="0" tIns="9652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7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8-</a:t>
            </a:r>
            <a:r>
              <a:rPr dirty="0" sz="2800" spc="-50">
                <a:latin typeface="Calibri"/>
                <a:cs typeface="Calibri"/>
              </a:rPr>
              <a:t>A</a:t>
            </a:r>
            <a:endParaRPr sz="28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8-</a:t>
            </a:r>
            <a:r>
              <a:rPr dirty="0" sz="2800" spc="-50">
                <a:latin typeface="Calibri"/>
                <a:cs typeface="Calibri"/>
              </a:rPr>
              <a:t>B</a:t>
            </a:r>
            <a:endParaRPr sz="28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800" spc="-20">
                <a:latin typeface="Calibri"/>
                <a:cs typeface="Calibri"/>
              </a:rPr>
              <a:t>8-</a:t>
            </a:r>
            <a:r>
              <a:rPr dirty="0" sz="2800" spc="-50">
                <a:latin typeface="Calibri"/>
                <a:cs typeface="Calibri"/>
              </a:rPr>
              <a:t>C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12192000" y="0"/>
                </a:lnTo>
                <a:lnTo>
                  <a:pt x="12192000" y="68580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4857115" y="568007"/>
            <a:ext cx="1873250" cy="4400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8700">
                <a:latin typeface="Calibri"/>
                <a:cs typeface="Calibri"/>
              </a:rPr>
              <a:t>9</a:t>
            </a:r>
            <a:endParaRPr sz="287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Company/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description/>
  <dcterms:created xsi:type="dcterms:W3CDTF">2023-08-07T05:57:19Z</dcterms:created>
  <dcterms:modified xsi:type="dcterms:W3CDTF">2023-08-07T05:57:19Z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2022-11-28T00:00:00Z</vt:filetime>
  </property>
  <property fmtid="{D5CDD505-2E9C-101B-9397-08002B2CF9AE}" pid="3" name="Creator">
    <vt:lpwstr>WPS 演示</vt:lpwstr>
  </property>
  <property fmtid="{D5CDD505-2E9C-101B-9397-08002B2CF9AE}" pid="4" name="LastSaved">
    <vt:filetime>2023-08-07T00:00:00Z</vt:filetime>
  </property>
  <property fmtid="{D5CDD505-2E9C-101B-9397-08002B2CF9AE}" pid="5" name="SourceModified">
    <vt:lpwstr>D:20221128102839+02'28'</vt:lpwstr>
  </property>
</Properties>
</file>