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683" autoAdjust="0"/>
  </p:normalViewPr>
  <p:slideViewPr>
    <p:cSldViewPr snapToGrid="0">
      <p:cViewPr varScale="1">
        <p:scale>
          <a:sx n="80" d="100"/>
          <a:sy n="80" d="100"/>
        </p:scale>
        <p:origin x="102" y="5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12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EA3E9B-4034-258E-6DA1-88E4086480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AD70A2-8385-AABF-014C-5E8C1FBDC02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1545E15-F0E0-42E7-BC06-399A68ECF26E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90FF2C0-49E3-4CE8-8C1D-D87E4303D6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D48BA90-CC5B-D1F2-91C7-85FBCC96A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4E2836-5BEE-904A-9F39-6A4DD2F7E30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CCE706-F15F-3A72-A4B0-2ABA5525FD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49890BF-E0D4-49F7-843F-BB769D824D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EDEDCF27-52FB-F6A3-7557-3049F44455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DB34E128-DE41-E4F2-5377-69AF90570C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Slide-1</a:t>
            </a: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32CF0CF5-539E-DC69-C4D4-183384C583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355491C-0A3A-4A70-9565-44B26B79D561}" type="slidenum">
              <a:rPr lang="en-US" altLang="zh-CN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A85DBEA4-AD5A-13FB-A092-4D174942456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519942A3-F137-998A-1FF4-DC021C1CFA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Slide-10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897D3632-1633-6C00-29CB-186E222C5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0A523B3-D922-478D-9036-46368A9CE966}" type="slidenum">
              <a:rPr lang="en-US" altLang="zh-CN"/>
              <a:pPr/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CDF85639-4AA6-E278-57D0-880282D33E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BB618F37-8932-BF37-8302-0211492BA8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Slide-11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78FEC1C3-B9D4-656D-2206-A2721E262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B36631D-0749-4E7F-9E0E-00CD4E42179A}" type="slidenum">
              <a:rPr lang="en-US" altLang="zh-CN"/>
              <a:pPr/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C79D1D1E-34FC-FE71-41F6-50D32546098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24376867-1317-5F35-7737-328CB8C8EA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Slide-12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10F7C551-0500-E98C-1E52-6619F9CE8D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A9E6CDF-8F81-47B8-8E26-0A66BE0CBCF8}" type="slidenum">
              <a:rPr lang="en-US" altLang="zh-CN"/>
              <a:pPr/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4885DC5D-B30F-F3B5-4EC1-4C819A2FCC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F66709E1-E6CF-70F9-B9A4-B5372C773D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Slide-2</a:t>
            </a: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A713B8B1-5C5A-5515-342B-FAAD9C1200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37D7C00-31C3-488F-8D6A-E6261443A79F}" type="slidenum">
              <a:rPr lang="en-US" altLang="zh-CN"/>
              <a:pPr/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54A4A9A6-354F-E0C4-E218-7B8E2C5B0C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D4DF0425-492B-1C97-8C3B-B242FCEFC5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Slide-3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3AD7AA82-9B24-DA46-E4AD-5F85852909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090DC83-D08F-446A-AD9C-551A5A4BCA58}" type="slidenum">
              <a:rPr lang="en-US" altLang="zh-CN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AAFF48AC-CEDC-BCB4-5D5B-A794BC5D46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25C1FB45-2A0D-83B3-F129-BC8288D98D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Slide-4</a:t>
            </a: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B252CA7D-42E5-3C75-683C-0A6D471B33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BED7CD3-538F-493D-A5F1-4ADE5C59238A}" type="slidenum">
              <a:rPr lang="en-US" altLang="zh-CN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244283E6-0D42-2D6C-2E59-0FA4B7266F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8AB9087A-19EC-2F9B-5590-FC6BC9F803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Slide-5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8176FD1B-1BCD-60B6-E393-44C4100594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FAAD696-03F7-4ADC-B68C-0859167549D0}" type="slidenum">
              <a:rPr lang="en-US" altLang="zh-CN"/>
              <a:pPr/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45732B71-0F2C-1C91-06E9-215614BE17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5D5AAA10-4328-F380-F098-A050A687F9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Slide-6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3090332F-A08A-CEFD-62B6-47868965D3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B795B0B-2463-4582-B0F6-0F08074C8660}" type="slidenum">
              <a:rPr lang="en-US" altLang="zh-CN"/>
              <a:pPr/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BF732026-F863-4846-F81D-FF2BD3B3E9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CF8CCB91-86F0-2913-FEC3-6692C82A09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Slide-7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CDD1B15C-7FBA-3123-0A25-65D385F03A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8C6A0EF-D9F0-410A-9A0A-01D56AA7C956}" type="slidenum">
              <a:rPr lang="en-US" altLang="zh-CN"/>
              <a:pPr/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ABFC2DC3-56CD-16EE-586C-0690F3081E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9A739027-F631-3792-3121-1DA81C5D00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Slide-8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02C8DD21-596F-7B18-9A75-3B4169B91F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5FE9F22-8E5A-4C5A-B3A4-E7264CF767D5}" type="slidenum">
              <a:rPr lang="en-US" altLang="zh-CN"/>
              <a:pPr/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59BAA98E-3F42-CE27-396F-4D8B718EEDE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34D6211A-11E9-4582-AEDB-08A5543628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Note for Slide-9</a:t>
            </a:r>
          </a:p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75D62837-C913-6745-5C5F-0E9BC2322B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B33CE0E-1BFE-4C52-A5F8-B4786CF05190}" type="slidenum">
              <a:rPr lang="en-US" altLang="zh-CN"/>
              <a:pPr/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08108-7481-2B27-5AC1-F13774FF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2B3D0-D874-4D62-85DC-DD7A4BC4FD67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98537-2F42-453A-E487-4AC2B067A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58B0A-F18B-D4F0-0362-567919857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975F0-40F2-431D-89D3-C034B8E009D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6566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47583-F398-F703-725A-9FE76953A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4397A3-3F98-46B4-BFBF-DA5EF5645390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A668E-4F4C-592E-A76C-98B77DF3A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FDCCC-BA70-63A4-17D9-1F9AB287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8962F-422F-432F-B947-68D090455F3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168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CEAC8-D0C3-178A-2639-546068242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DE2A5F-0DB1-4346-A1E7-83FA19502BB3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F4BEA-D9DD-3AD7-5452-6A86EA104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973D5-A140-E0CC-27C1-8A48A59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68A0D-38FD-4C62-8497-61773903F6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002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C930D-0B38-312C-6545-C40F870E3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E1F46B-7396-4ED4-8C93-3BC66997D5AD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3FF8B-D48D-0CB9-C1AA-9C8F74BC4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A5907-54FF-4248-4AEC-2382424C2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B7903-2FDA-41C9-910A-75281138F97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551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9D777-7E93-E8B8-A9FB-9337352C5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78CC7D-D48E-48B2-A7E7-751A98A4ED4D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F7AD0-58D8-6FC5-5A78-BBEAA799A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EE6F5-DA4C-6579-CAB5-5B945E553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38EF6-52EB-4E50-8438-3BCDE8BF6F0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609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ECD782-4D83-11A7-D139-CE56DC627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EAF124-D617-46B0-8CE2-671DFFFC354B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DC6E9AE-AFC7-F049-D371-D45918E63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B2D5001-D9A5-F816-B4E4-6503355BF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4FAE3-A21E-4599-9F56-1D2AF7114A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19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2818BA3-AD2F-EB37-8011-01EC46558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89DD1F-C7BE-4611-B0B9-E9939B5B7A1E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73461C-8B5B-8A44-E9A0-58F424566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09AB728-DF60-32E8-4506-383B11D2F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E81FA-3FA3-4A1A-9F15-DB8A98CFE5F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838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252AFFA-6C6A-7CA5-2244-1E08CE4E7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3FAD3C-D6E6-47D1-BA58-4A5EAB765035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15AF260-C65F-4411-DFEE-6E50078D5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9F0601E-4B61-B7E9-A6A3-CA29EA8D1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A5B6C-F1EB-45F1-9A38-B5E27E421B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2705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799A91A-5D6D-4D94-5F26-BCF8F1DED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DCC01-93DA-4E27-9804-57FFD44ED4E4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24FF710-0921-ACE2-3051-E42E18CB4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4A3E23E-7D30-20C8-D6D8-16E7B400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238FB-55D2-49B7-8BA9-0AFC8061E65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73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CF0CEA-79FB-ADF2-F836-D2F6E498E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7E1058-C22F-4FCD-8E96-3ED8E5D98E08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45F011-11F4-D69D-C33A-9A5314A82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1655673-F4D3-4E0F-971F-C96FE87A1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A51F7-E1E7-46CB-99E3-F166B6B784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433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F2AB22-4FCB-DE8F-F4BE-DE86CFCA4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E70DC-7E2E-4E5E-BA5C-58041B818D94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9861D9-1A01-53AF-8AC4-9F7D90126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63807B1-4DDE-D538-A11D-EA567CB2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BD071-C0D9-4BA9-B18A-B95012017B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682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41E9A1A-E5AA-7DA7-D06B-09DDEEC5C83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0608DC8-0AC0-96D0-43DF-2962EBD120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C8FAB-5C92-D7C2-2502-F9F6C27B24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E1417CB-8211-4782-B3CE-B7D6A254EF35}" type="datetimeFigureOut">
              <a:rPr lang="en-US" altLang="zh-CN"/>
              <a:pPr/>
              <a:t>12/9/2024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065CA-B03B-983D-5F4A-FBBC498DC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2FFCC-15C3-BC83-C8C5-BF9AA9C1B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0418662-40A9-42F2-BA14-FBC33E5B8F5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8">
            <a:extLst>
              <a:ext uri="{FF2B5EF4-FFF2-40B4-BE49-F238E27FC236}">
                <a16:creationId xmlns:a16="http://schemas.microsoft.com/office/drawing/2014/main" id="{1FAB5693-5785-D5F4-482A-59757EA48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9600" b="1"/>
              <a:t>1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4D2DEE1-A7A4-22D5-62B7-285FE8AA1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1-A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b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c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1-B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1-C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b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/>
              <a:t>c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1-D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5">
            <a:extLst>
              <a:ext uri="{FF2B5EF4-FFF2-40B4-BE49-F238E27FC236}">
                <a16:creationId xmlns:a16="http://schemas.microsoft.com/office/drawing/2014/main" id="{3CA86CA0-DD9A-C3C6-1377-910A3A21B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4288" y="798513"/>
            <a:ext cx="39179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700"/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4417D83A-ECFE-04A1-08E8-FBDA8D5D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9600" b="1"/>
              <a:t>11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4FF1A765-AF24-6280-15E5-FE30A95DA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11-A</a:t>
            </a:r>
          </a:p>
          <a:p>
            <a:r>
              <a:rPr lang="en-US" altLang="zh-CN"/>
              <a:t>11-B</a:t>
            </a:r>
          </a:p>
          <a:p>
            <a:r>
              <a:rPr lang="en-US" altLang="zh-CN"/>
              <a:t>11-C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5">
            <a:extLst>
              <a:ext uri="{FF2B5EF4-FFF2-40B4-BE49-F238E27FC236}">
                <a16:creationId xmlns:a16="http://schemas.microsoft.com/office/drawing/2014/main" id="{D089B66A-9368-61CC-8DC9-1F4D999A2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4288" y="798513"/>
            <a:ext cx="39179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700"/>
              <a:t>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0BA59969-AE61-9C1C-5E5C-DD295DC64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8800" b="1"/>
              <a:t>2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A965A345-39A3-BBF3-D041-D08E05E68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2-A</a:t>
            </a:r>
          </a:p>
          <a:p>
            <a:r>
              <a:rPr lang="en-US" altLang="zh-CN"/>
              <a:t>2-B</a:t>
            </a:r>
          </a:p>
          <a:p>
            <a:r>
              <a:rPr lang="en-US" altLang="zh-CN"/>
              <a:t>2-C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3D0C2075-352D-1C75-DF50-FBBE0E5D3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9600" b="1"/>
              <a:t>3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F4FFA837-B695-DC9D-2945-C7BF9C788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3-A</a:t>
            </a:r>
          </a:p>
          <a:p>
            <a:r>
              <a:rPr lang="en-US" altLang="zh-CN"/>
              <a:t>3-B</a:t>
            </a:r>
          </a:p>
          <a:p>
            <a:r>
              <a:rPr lang="en-US" altLang="zh-CN"/>
              <a:t>3-C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>
            <a:extLst>
              <a:ext uri="{FF2B5EF4-FFF2-40B4-BE49-F238E27FC236}">
                <a16:creationId xmlns:a16="http://schemas.microsoft.com/office/drawing/2014/main" id="{55F32A58-1283-889A-244B-50FE71AD1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75" y="747713"/>
            <a:ext cx="2049463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70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>
            <a:extLst>
              <a:ext uri="{FF2B5EF4-FFF2-40B4-BE49-F238E27FC236}">
                <a16:creationId xmlns:a16="http://schemas.microsoft.com/office/drawing/2014/main" id="{EF5AD749-72C3-9CB5-2276-1DB03A735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75" y="747713"/>
            <a:ext cx="2049463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700"/>
              <a:t>5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7367F017-EF18-07F0-83FF-C1352725D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9600" b="1"/>
              <a:t>6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7095A213-D7F9-FFFE-85C9-8C4267B6B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6-A</a:t>
            </a:r>
          </a:p>
          <a:p>
            <a:r>
              <a:rPr lang="en-US" altLang="zh-CN"/>
              <a:t>6-B</a:t>
            </a:r>
          </a:p>
          <a:p>
            <a:r>
              <a:rPr lang="en-US" altLang="zh-CN"/>
              <a:t>6-C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5">
            <a:extLst>
              <a:ext uri="{FF2B5EF4-FFF2-40B4-BE49-F238E27FC236}">
                <a16:creationId xmlns:a16="http://schemas.microsoft.com/office/drawing/2014/main" id="{AF0A0523-9672-2572-1194-AE0020025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75" y="747713"/>
            <a:ext cx="2049463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70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7882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33D32C9-4918-E49E-2981-55785884C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9600" b="1"/>
              <a:t>8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29985CBD-E3C7-CB05-5A41-66288C1D9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8-A</a:t>
            </a:r>
          </a:p>
          <a:p>
            <a:r>
              <a:rPr lang="en-US" altLang="zh-CN"/>
              <a:t>8-B</a:t>
            </a:r>
          </a:p>
          <a:p>
            <a:r>
              <a:rPr lang="en-US" altLang="zh-CN"/>
              <a:t>8-C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5">
            <a:extLst>
              <a:ext uri="{FF2B5EF4-FFF2-40B4-BE49-F238E27FC236}">
                <a16:creationId xmlns:a16="http://schemas.microsoft.com/office/drawing/2014/main" id="{FC39F4BC-1C35-A893-6A31-D6D9D8753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75" y="747713"/>
            <a:ext cx="2049463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700"/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85</Words>
  <Application>Microsoft Office PowerPoint</Application>
  <PresentationFormat>Widescreen</PresentationFormat>
  <Paragraphs>61</Paragraphs>
  <Slides>12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Arial</vt:lpstr>
      <vt:lpstr>Calibri Light</vt:lpstr>
      <vt:lpstr>Office Theme</vt:lpstr>
      <vt:lpstr>1</vt:lpstr>
      <vt:lpstr>2</vt:lpstr>
      <vt:lpstr>3</vt:lpstr>
      <vt:lpstr>PowerPoint Presentation</vt:lpstr>
      <vt:lpstr>PowerPoint Presentation</vt:lpstr>
      <vt:lpstr>6</vt:lpstr>
      <vt:lpstr>PowerPoint Presentation</vt:lpstr>
      <vt:lpstr>8</vt:lpstr>
      <vt:lpstr>PowerPoint Presentation</vt:lpstr>
      <vt:lpstr>PowerPoint Presentation</vt:lpstr>
      <vt:lpstr>11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Foxit</dc:creator>
  <cp:lastModifiedBy>jian zhang</cp:lastModifiedBy>
  <cp:revision>2</cp:revision>
  <dcterms:created xsi:type="dcterms:W3CDTF">2020-06-28T05:54:43Z</dcterms:created>
  <dcterms:modified xsi:type="dcterms:W3CDTF">2024-12-09T04:01:33Z</dcterms:modified>
</cp:coreProperties>
</file>